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8800425" cy="396001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52"/>
    <p:restoredTop sz="94686"/>
  </p:normalViewPr>
  <p:slideViewPr>
    <p:cSldViewPr snapToGrid="0">
      <p:cViewPr varScale="1">
        <p:scale>
          <a:sx n="18" d="100"/>
          <a:sy n="18" d="100"/>
        </p:scale>
        <p:origin x="2608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6480867"/>
            <a:ext cx="24480361" cy="1378673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0799268"/>
            <a:ext cx="21600319" cy="9560876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8589-7A3D-9C42-8160-BD0A6159242F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F558-A203-1843-A59D-C1E2A0836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3833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8589-7A3D-9C42-8160-BD0A6159242F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F558-A203-1843-A59D-C1E2A0836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5602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108343"/>
            <a:ext cx="6210092" cy="33559329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108343"/>
            <a:ext cx="18270270" cy="3355932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8589-7A3D-9C42-8160-BD0A6159242F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F558-A203-1843-A59D-C1E2A0836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6537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8589-7A3D-9C42-8160-BD0A6159242F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F558-A203-1843-A59D-C1E2A0836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7876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9872559"/>
            <a:ext cx="24840367" cy="16472575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6500971"/>
            <a:ext cx="24840367" cy="8662538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>
                    <a:tint val="82000"/>
                  </a:schemeClr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82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8589-7A3D-9C42-8160-BD0A6159242F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F558-A203-1843-A59D-C1E2A0836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871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0541716"/>
            <a:ext cx="12240181" cy="2512595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0541716"/>
            <a:ext cx="12240181" cy="2512595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8589-7A3D-9C42-8160-BD0A6159242F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F558-A203-1843-A59D-C1E2A0836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39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108352"/>
            <a:ext cx="24840367" cy="765420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9707549"/>
            <a:ext cx="12183928" cy="4757520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4465069"/>
            <a:ext cx="12183928" cy="2127593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9707549"/>
            <a:ext cx="12243932" cy="4757520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4465069"/>
            <a:ext cx="12243932" cy="2127593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8589-7A3D-9C42-8160-BD0A6159242F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F558-A203-1843-A59D-C1E2A0836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2532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8589-7A3D-9C42-8160-BD0A6159242F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F558-A203-1843-A59D-C1E2A0836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68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8589-7A3D-9C42-8160-BD0A6159242F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F558-A203-1843-A59D-C1E2A0836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869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640012"/>
            <a:ext cx="9288887" cy="9240044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5701703"/>
            <a:ext cx="14580215" cy="28141800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1880056"/>
            <a:ext cx="9288887" cy="22009274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8589-7A3D-9C42-8160-BD0A6159242F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F558-A203-1843-A59D-C1E2A0836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4548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640012"/>
            <a:ext cx="9288887" cy="9240044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5701703"/>
            <a:ext cx="14580215" cy="28141800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1880056"/>
            <a:ext cx="9288887" cy="22009274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38589-7A3D-9C42-8160-BD0A6159242F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8F558-A203-1843-A59D-C1E2A0836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27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108352"/>
            <a:ext cx="24840367" cy="7654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0541716"/>
            <a:ext cx="24840367" cy="25125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36703516"/>
            <a:ext cx="6480096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D38589-7A3D-9C42-8160-BD0A6159242F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36703516"/>
            <a:ext cx="9720143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36703516"/>
            <a:ext cx="6480096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A8F558-A203-1843-A59D-C1E2A08360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6397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>
            <a:extLst>
              <a:ext uri="{FF2B5EF4-FFF2-40B4-BE49-F238E27FC236}">
                <a16:creationId xmlns:a16="http://schemas.microsoft.com/office/drawing/2014/main" id="{8D3CAF34-901A-18ED-A344-9DB0CFA8872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3614"/>
          <a:stretch>
            <a:fillRect/>
          </a:stretch>
        </p:blipFill>
        <p:spPr>
          <a:xfrm>
            <a:off x="-10205" y="36942152"/>
            <a:ext cx="28810630" cy="2658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2785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eması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Özel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Bengi Dinç</dc:creator>
  <cp:lastModifiedBy>Bengi Dinç</cp:lastModifiedBy>
  <cp:revision>3</cp:revision>
  <dcterms:created xsi:type="dcterms:W3CDTF">2026-04-23T20:29:12Z</dcterms:created>
  <dcterms:modified xsi:type="dcterms:W3CDTF">2026-05-05T10:02:05Z</dcterms:modified>
</cp:coreProperties>
</file>