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787"/>
    <p:restoredTop sz="94686"/>
  </p:normalViewPr>
  <p:slideViewPr>
    <p:cSldViewPr snapToGrid="0">
      <p:cViewPr varScale="1">
        <p:scale>
          <a:sx n="69" d="100"/>
          <a:sy n="69" d="100"/>
        </p:scale>
        <p:origin x="184" y="10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D1AAEA6-3BA2-9FFC-4ADE-3A7FF6F212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7ED20EE-BC78-CE81-D16E-11DA93354C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8066272-EB28-2A23-FCF5-753C57CF0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747E9-025A-AD47-9DEF-2D3DE010A0AD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CC74791-6EC5-2D62-0304-E4B550A17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23BAC42-C83D-6422-C364-6A2A5CF5E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CB142-2B91-A746-9A82-CC4C54FC95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365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08EF835-9501-3306-3C26-390C250B8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1DE731E-DA09-F6CE-9CC7-9B3A598403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CCFCDA2-52AB-8C37-0EE3-147CB5570C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747E9-025A-AD47-9DEF-2D3DE010A0AD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C9DD203-D33C-6417-43E2-F4FC4CE6A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A8CEFCC-A853-53EA-292E-4BF04CA32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CB142-2B91-A746-9A82-CC4C54FC95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6671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AAAB623D-AB34-4996-A56A-D7D70D0E62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5CAD734F-4F66-727C-5B7D-0A7ABFDAFF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E7D2322-2EFA-1E32-715D-65EB2C7F7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747E9-025A-AD47-9DEF-2D3DE010A0AD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DFCCDE2-74C6-8986-CE66-94DEF1E76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EC9F2D4-2A69-9258-4177-FABA9D68A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CB142-2B91-A746-9A82-CC4C54FC95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5242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A61BA38-88FC-AAF4-6D81-B665D1E417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19FD4B1-4674-53C3-CDF5-1026CE6133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7E969C4-344A-7D37-3860-3A9A9A3E3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747E9-025A-AD47-9DEF-2D3DE010A0AD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F0746D7-8EF3-DCC2-0158-CD2C8CE9F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84B4CCA-E827-6AB2-6622-52C7ABD18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CB142-2B91-A746-9A82-CC4C54FC95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2191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E304F11-A0AE-7A8B-6929-F8B4C67DEB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DE3C05A-C527-903A-FA98-265766BFAF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11764AF-2EB0-08DF-FC41-029A88080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747E9-025A-AD47-9DEF-2D3DE010A0AD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C9DA518-4FAD-0349-0E72-46B34F10B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7DB605B-5251-C705-028B-7B2DD3E42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CB142-2B91-A746-9A82-CC4C54FC95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8664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6C0485B-AD03-F088-58C4-CB1E431CB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21FE4CE-A8A1-CD39-A740-7C491410AB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A040766-8F3E-72D4-6A40-034B2FC961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2CA5A05-2B45-3757-AEF8-1337AB239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747E9-025A-AD47-9DEF-2D3DE010A0AD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F0BD267-B605-171B-B0E8-053F54FD5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92639DA-DD2E-32FB-92DF-DC719A93F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CB142-2B91-A746-9A82-CC4C54FC95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4417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B64BE39-335E-7E72-730F-B8F8942E7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F00E70F-7847-D0DE-5BD7-D9B70ED92C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08393A5F-4954-0702-8EF7-9CB5AC9FC1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7CF4625A-C378-35D1-8D18-7F1ECA4076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92CE0BD2-C4F1-90EC-AC74-48780706A1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B5450EA5-1991-D218-90A7-5EC099073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747E9-025A-AD47-9DEF-2D3DE010A0AD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D0309A58-DF7D-27E7-49DA-C1A5CA4A4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3978CF9F-F6DC-9EE4-B279-FD86D7BDF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CB142-2B91-A746-9A82-CC4C54FC95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6784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8736095-3BA2-EBB2-02C6-90149E71D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B4B29B63-D289-D163-7FE9-949694563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747E9-025A-AD47-9DEF-2D3DE010A0AD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1ADC17A7-FB63-F277-E956-5C594A53E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B1BF8F6A-21A7-E450-E9C5-D2EF2F933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CB142-2B91-A746-9A82-CC4C54FC95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8250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EF3B63D0-D6DB-876A-D4BF-8A90CEB1D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747E9-025A-AD47-9DEF-2D3DE010A0AD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92477485-DC69-8EA1-A825-14B7E272D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CE3AFDCE-A01A-7631-1AC2-0DCDF82DB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CB142-2B91-A746-9A82-CC4C54FC95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2127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C6E1B3F-AE73-5F29-4CB8-3526444868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348B7B7-12AF-FD83-71D9-B3A9811C8E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43350EC-2B1C-7718-8729-B0002D21EC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3437DC6-2760-AFE5-277E-858DB8C29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747E9-025A-AD47-9DEF-2D3DE010A0AD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6495ACB-CED3-9DFE-06D7-8E992BDBB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E104575-5D81-57BD-7BE4-2F76B7FCF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CB142-2B91-A746-9A82-CC4C54FC95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1670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5601819-CEFB-A7DD-92C3-3DD477B49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9155BE0F-210B-1257-6C95-B7ADD929E0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A687DC9D-06AA-AAB2-8F4E-58AA9B996C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CEDB77B9-359F-267F-5088-570533E21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747E9-025A-AD47-9DEF-2D3DE010A0AD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9BDACFC-1B03-4525-1FB7-C3F20DBAE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76AE3D8-5CFB-6EAD-6592-E1B000876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CB142-2B91-A746-9A82-CC4C54FC95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3122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D5388DE4-8EFD-B682-3ABE-2B4A3ADC99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648BFF7-898B-F2A7-8BCF-736A2034CE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357EC45-8AE3-C8B5-0B56-881A5093C3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F4747E9-025A-AD47-9DEF-2D3DE010A0AD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63A805C-7826-C933-5030-C4DFA47F01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39795D4-5EAE-C9D2-97C5-D99B6CC99A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3CB142-2B91-A746-9A82-CC4C54FC95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9255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>
            <a:extLst>
              <a:ext uri="{FF2B5EF4-FFF2-40B4-BE49-F238E27FC236}">
                <a16:creationId xmlns:a16="http://schemas.microsoft.com/office/drawing/2014/main" id="{AEB4A2A0-3DF1-34F4-1A34-73614E3C41D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84478"/>
          <a:stretch>
            <a:fillRect/>
          </a:stretch>
        </p:blipFill>
        <p:spPr>
          <a:xfrm>
            <a:off x="0" y="5783058"/>
            <a:ext cx="12299648" cy="1074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74559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Geniş ekran</PresentationFormat>
  <Paragraphs>0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Bengi Dinç</dc:creator>
  <cp:lastModifiedBy>Bengi Dinç</cp:lastModifiedBy>
  <cp:revision>2</cp:revision>
  <dcterms:created xsi:type="dcterms:W3CDTF">2026-04-23T19:56:24Z</dcterms:created>
  <dcterms:modified xsi:type="dcterms:W3CDTF">2026-05-05T10:02:32Z</dcterms:modified>
</cp:coreProperties>
</file>